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c7e02c89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2c7e02c89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c7e02c89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2c7e02c89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c7e02c89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2c7e02c89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c7e02c89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2c7e02c89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c7e02c89e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2c7e02c89e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c7e02c89e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12c7e02c89e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c7e02c89e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12c7e02c89e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c7e02c89e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12c7e02c89e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2c7e02c89e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12c7e02c89e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c7e02c89e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2c7e02c89e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c7e02c89e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12c7e02c89e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c7e02c89e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12c7e02c89e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13" y="1214823"/>
            <a:ext cx="10307301" cy="412949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10150764" y="1173018"/>
            <a:ext cx="1274618" cy="628073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" name="Google Shape;86;p13"/>
          <p:cNvCxnSpPr>
            <a:stCxn id="85" idx="2"/>
            <a:endCxn id="87" idx="0"/>
          </p:cNvCxnSpPr>
          <p:nvPr/>
        </p:nvCxnSpPr>
        <p:spPr>
          <a:xfrm>
            <a:off x="10788073" y="1801091"/>
            <a:ext cx="69000" cy="91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13"/>
          <p:cNvSpPr txBox="1"/>
          <p:nvPr/>
        </p:nvSpPr>
        <p:spPr>
          <a:xfrm>
            <a:off x="9623949" y="2714272"/>
            <a:ext cx="2466000" cy="64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눌러 로그인 진행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03655" y="237392"/>
            <a:ext cx="338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 - 로그인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925" y="4276250"/>
            <a:ext cx="8436726" cy="128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875" y="1004213"/>
            <a:ext cx="8624076" cy="317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303650" y="237400"/>
            <a:ext cx="899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편의점 상품 상세 페이지 - 댓글 수정 및 삭제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1217325" y="3076025"/>
            <a:ext cx="8838300" cy="26175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9" name="Google Shape;179;p22"/>
          <p:cNvCxnSpPr>
            <a:stCxn id="178" idx="1"/>
            <a:endCxn id="180" idx="1"/>
          </p:cNvCxnSpPr>
          <p:nvPr/>
        </p:nvCxnSpPr>
        <p:spPr>
          <a:xfrm>
            <a:off x="1217325" y="4384775"/>
            <a:ext cx="600" cy="1902300"/>
          </a:xfrm>
          <a:prstGeom prst="bentConnector3">
            <a:avLst>
              <a:gd name="adj1" fmla="val -39708399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" name="Google Shape;180;p22"/>
          <p:cNvSpPr txBox="1"/>
          <p:nvPr/>
        </p:nvSpPr>
        <p:spPr>
          <a:xfrm>
            <a:off x="1217200" y="5963925"/>
            <a:ext cx="9581100" cy="64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작성시 입력한 비밀번호 입력 후 수정 버튼을 누르면 댓글 수정이 가능합니다.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후 엔터키를 누르면 댓글이 수정됩니다.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0177" y="1538643"/>
            <a:ext cx="6351226" cy="474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6338" y="673414"/>
            <a:ext cx="7234260" cy="913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3"/>
          <p:cNvGrpSpPr/>
          <p:nvPr/>
        </p:nvGrpSpPr>
        <p:grpSpPr>
          <a:xfrm>
            <a:off x="6223716" y="754838"/>
            <a:ext cx="5730741" cy="1511836"/>
            <a:chOff x="5019114" y="1300661"/>
            <a:chExt cx="6654483" cy="1831288"/>
          </a:xfrm>
        </p:grpSpPr>
        <p:sp>
          <p:nvSpPr>
            <p:cNvPr id="188" name="Google Shape;188;p23"/>
            <p:cNvSpPr/>
            <p:nvPr/>
          </p:nvSpPr>
          <p:spPr>
            <a:xfrm>
              <a:off x="5019114" y="1300661"/>
              <a:ext cx="1226583" cy="629933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9" name="Google Shape;189;p23"/>
            <p:cNvCxnSpPr>
              <a:stCxn id="188" idx="3"/>
              <a:endCxn id="190" idx="3"/>
            </p:cNvCxnSpPr>
            <p:nvPr/>
          </p:nvCxnSpPr>
          <p:spPr>
            <a:xfrm>
              <a:off x="6245697" y="1615628"/>
              <a:ext cx="5427900" cy="112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0" name="Google Shape;190;p23"/>
            <p:cNvSpPr txBox="1"/>
            <p:nvPr/>
          </p:nvSpPr>
          <p:spPr>
            <a:xfrm>
              <a:off x="9207387" y="2349048"/>
              <a:ext cx="2466109" cy="782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레시피 페이지로 이동 합니다.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1" name="Google Shape;191;p23"/>
          <p:cNvSpPr txBox="1"/>
          <p:nvPr/>
        </p:nvSpPr>
        <p:spPr>
          <a:xfrm>
            <a:off x="1335150" y="6287050"/>
            <a:ext cx="952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Top4 결과물을 보여주고 모두의 레시피 부분에서 각각 정렬 부분을 보여줍니다.</a:t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303655" y="237392"/>
            <a:ext cx="30198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/>
        </p:nvSpPr>
        <p:spPr>
          <a:xfrm>
            <a:off x="2401398" y="6353021"/>
            <a:ext cx="47767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좋아요 순서대로 레시피를 보여줍니다.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398" y="683503"/>
            <a:ext cx="6977918" cy="559273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/>
          <p:nvPr/>
        </p:nvSpPr>
        <p:spPr>
          <a:xfrm>
            <a:off x="3174024" y="1303499"/>
            <a:ext cx="764930" cy="32531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0" name="Google Shape;200;p24"/>
          <p:cNvCxnSpPr>
            <a:stCxn id="199" idx="1"/>
            <a:endCxn id="197" idx="1"/>
          </p:cNvCxnSpPr>
          <p:nvPr/>
        </p:nvCxnSpPr>
        <p:spPr>
          <a:xfrm flipH="1">
            <a:off x="2401524" y="1466157"/>
            <a:ext cx="772500" cy="5071500"/>
          </a:xfrm>
          <a:prstGeom prst="bentConnector3">
            <a:avLst>
              <a:gd name="adj1" fmla="val 129608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24"/>
          <p:cNvSpPr txBox="1"/>
          <p:nvPr/>
        </p:nvSpPr>
        <p:spPr>
          <a:xfrm>
            <a:off x="303648" y="237400"/>
            <a:ext cx="4373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- 좋아요 순 정렬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2659675" y="3207311"/>
            <a:ext cx="342900" cy="272561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4334450" y="3207311"/>
            <a:ext cx="342900" cy="2727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6009225" y="3207311"/>
            <a:ext cx="342900" cy="2727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7684000" y="3207311"/>
            <a:ext cx="342900" cy="2727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521" y="760612"/>
            <a:ext cx="9663577" cy="48576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3305373" y="6228725"/>
            <a:ext cx="498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유저가 좋아요 누른 레시피를 보여줍니다.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2991828" y="1608993"/>
            <a:ext cx="958361" cy="41323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3" name="Google Shape;213;p25"/>
          <p:cNvCxnSpPr>
            <a:stCxn id="212" idx="1"/>
            <a:endCxn id="211" idx="1"/>
          </p:cNvCxnSpPr>
          <p:nvPr/>
        </p:nvCxnSpPr>
        <p:spPr>
          <a:xfrm>
            <a:off x="2991828" y="1815612"/>
            <a:ext cx="313500" cy="4597800"/>
          </a:xfrm>
          <a:prstGeom prst="bentConnector3">
            <a:avLst>
              <a:gd name="adj1" fmla="val -674196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p25"/>
          <p:cNvSpPr txBox="1"/>
          <p:nvPr/>
        </p:nvSpPr>
        <p:spPr>
          <a:xfrm>
            <a:off x="303649" y="237400"/>
            <a:ext cx="1064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- 북마크(유저가 누른 좋아요 레시피) 확인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540" y="1248507"/>
            <a:ext cx="8611745" cy="346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1843837" y="5733139"/>
            <a:ext cx="50405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키워드에 맞는 레시피를 보여줍니다.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7755304" y="1969476"/>
            <a:ext cx="1714012" cy="51874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2" name="Google Shape;222;p26"/>
          <p:cNvCxnSpPr>
            <a:stCxn id="221" idx="3"/>
            <a:endCxn id="220" idx="3"/>
          </p:cNvCxnSpPr>
          <p:nvPr/>
        </p:nvCxnSpPr>
        <p:spPr>
          <a:xfrm flipH="1">
            <a:off x="6884516" y="2228849"/>
            <a:ext cx="2584800" cy="3689100"/>
          </a:xfrm>
          <a:prstGeom prst="bentConnector3">
            <a:avLst>
              <a:gd name="adj1" fmla="val -884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26"/>
          <p:cNvSpPr txBox="1"/>
          <p:nvPr/>
        </p:nvSpPr>
        <p:spPr>
          <a:xfrm>
            <a:off x="303655" y="237392"/>
            <a:ext cx="30198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검색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0614" y="104172"/>
            <a:ext cx="4046279" cy="582583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859098" y="6287055"/>
            <a:ext cx="1056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내용을 보여줍니다. 그 후 댓글 등록을 시연하여 정상 작동 되어지는지 보여줍니다.</a:t>
            </a:r>
            <a:endParaRPr/>
          </a:p>
        </p:txBody>
      </p:sp>
      <p:grpSp>
        <p:nvGrpSpPr>
          <p:cNvPr id="230" name="Google Shape;230;p27"/>
          <p:cNvGrpSpPr/>
          <p:nvPr/>
        </p:nvGrpSpPr>
        <p:grpSpPr>
          <a:xfrm>
            <a:off x="543674" y="3414512"/>
            <a:ext cx="3982026" cy="2694016"/>
            <a:chOff x="-32200" y="-326537"/>
            <a:chExt cx="6554382" cy="3028839"/>
          </a:xfrm>
        </p:grpSpPr>
        <p:sp>
          <p:nvSpPr>
            <p:cNvPr id="231" name="Google Shape;231;p27"/>
            <p:cNvSpPr/>
            <p:nvPr/>
          </p:nvSpPr>
          <p:spPr>
            <a:xfrm>
              <a:off x="5611266" y="2224079"/>
              <a:ext cx="910916" cy="478223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2" name="Google Shape;232;p27"/>
            <p:cNvCxnSpPr>
              <a:stCxn id="231" idx="1"/>
              <a:endCxn id="233" idx="3"/>
            </p:cNvCxnSpPr>
            <p:nvPr/>
          </p:nvCxnSpPr>
          <p:spPr>
            <a:xfrm rot="10800000">
              <a:off x="2433666" y="192490"/>
              <a:ext cx="3177600" cy="227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3" name="Google Shape;233;p27"/>
            <p:cNvSpPr txBox="1"/>
            <p:nvPr/>
          </p:nvSpPr>
          <p:spPr>
            <a:xfrm>
              <a:off x="-32200" y="-326537"/>
              <a:ext cx="2466000" cy="1038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목록으로 되돌아갑니다.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4" name="Google Shape;234;p27"/>
          <p:cNvSpPr txBox="1"/>
          <p:nvPr/>
        </p:nvSpPr>
        <p:spPr>
          <a:xfrm>
            <a:off x="303655" y="237392"/>
            <a:ext cx="30198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상세보기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4455361" y="1591407"/>
            <a:ext cx="362692" cy="27087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303650" y="1331926"/>
            <a:ext cx="2747400" cy="92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로그인한 사용자는 좋아요를 누를 수 있습니다.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7" name="Google Shape;237;p27"/>
          <p:cNvCxnSpPr>
            <a:stCxn id="236" idx="3"/>
            <a:endCxn id="235" idx="1"/>
          </p:cNvCxnSpPr>
          <p:nvPr/>
        </p:nvCxnSpPr>
        <p:spPr>
          <a:xfrm rot="10800000" flipH="1">
            <a:off x="3051050" y="1726726"/>
            <a:ext cx="1404300" cy="6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2790" y="1361090"/>
            <a:ext cx="6898986" cy="453475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/>
          <p:nvPr/>
        </p:nvSpPr>
        <p:spPr>
          <a:xfrm>
            <a:off x="7541962" y="1867309"/>
            <a:ext cx="423869" cy="29559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4" name="Google Shape;244;p28"/>
          <p:cNvCxnSpPr>
            <a:stCxn id="243" idx="3"/>
            <a:endCxn id="245" idx="1"/>
          </p:cNvCxnSpPr>
          <p:nvPr/>
        </p:nvCxnSpPr>
        <p:spPr>
          <a:xfrm rot="10800000" flipH="1">
            <a:off x="7965831" y="1906809"/>
            <a:ext cx="1343700" cy="10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p28"/>
          <p:cNvSpPr txBox="1"/>
          <p:nvPr/>
        </p:nvSpPr>
        <p:spPr>
          <a:xfrm>
            <a:off x="9309671" y="1583628"/>
            <a:ext cx="2436900" cy="64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등록을 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303655" y="237392"/>
            <a:ext cx="30198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등록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0558" y="188775"/>
            <a:ext cx="7639057" cy="645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/>
          <p:nvPr/>
        </p:nvSpPr>
        <p:spPr>
          <a:xfrm>
            <a:off x="4327203" y="3567065"/>
            <a:ext cx="3225512" cy="6228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3" name="Google Shape;253;p29"/>
          <p:cNvCxnSpPr>
            <a:stCxn id="252" idx="1"/>
            <a:endCxn id="254" idx="2"/>
          </p:cNvCxnSpPr>
          <p:nvPr/>
        </p:nvCxnSpPr>
        <p:spPr>
          <a:xfrm rot="10800000">
            <a:off x="2117403" y="1990304"/>
            <a:ext cx="2209800" cy="188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4" name="Google Shape;254;p29"/>
          <p:cNvSpPr txBox="1"/>
          <p:nvPr/>
        </p:nvSpPr>
        <p:spPr>
          <a:xfrm>
            <a:off x="332650" y="1066976"/>
            <a:ext cx="3569400" cy="92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편의점을 선택 후 글자를 입력하면 그에 맞는 상품을 가져옵니다.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4230558" y="4190125"/>
            <a:ext cx="2135073" cy="25772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186285" y="3567065"/>
            <a:ext cx="2710824" cy="64633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재료를 선택하면 가격이 계산됩니다.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7" name="Google Shape;257;p29"/>
          <p:cNvCxnSpPr>
            <a:stCxn id="255" idx="1"/>
            <a:endCxn id="256" idx="3"/>
          </p:cNvCxnSpPr>
          <p:nvPr/>
        </p:nvCxnSpPr>
        <p:spPr>
          <a:xfrm rot="10800000">
            <a:off x="2897058" y="3890289"/>
            <a:ext cx="1333500" cy="4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58;p29"/>
          <p:cNvSpPr txBox="1"/>
          <p:nvPr/>
        </p:nvSpPr>
        <p:spPr>
          <a:xfrm>
            <a:off x="332650" y="5050325"/>
            <a:ext cx="2710824" cy="64633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재료 사진과 가격이 나타납니다.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9" name="Google Shape;259;p29"/>
          <p:cNvCxnSpPr>
            <a:stCxn id="260" idx="1"/>
            <a:endCxn id="258" idx="3"/>
          </p:cNvCxnSpPr>
          <p:nvPr/>
        </p:nvCxnSpPr>
        <p:spPr>
          <a:xfrm flipH="1">
            <a:off x="3043494" y="5334250"/>
            <a:ext cx="1270500" cy="3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29"/>
          <p:cNvSpPr/>
          <p:nvPr/>
        </p:nvSpPr>
        <p:spPr>
          <a:xfrm>
            <a:off x="4313994" y="4482709"/>
            <a:ext cx="1989987" cy="170308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303655" y="237392"/>
            <a:ext cx="30198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등록 - 1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1165" y="719333"/>
            <a:ext cx="8157579" cy="539056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3796672" y="1122803"/>
            <a:ext cx="7809173" cy="131266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8" name="Google Shape;268;p30"/>
          <p:cNvCxnSpPr>
            <a:stCxn id="267" idx="1"/>
            <a:endCxn id="269" idx="2"/>
          </p:cNvCxnSpPr>
          <p:nvPr/>
        </p:nvCxnSpPr>
        <p:spPr>
          <a:xfrm flipH="1">
            <a:off x="1733572" y="1779136"/>
            <a:ext cx="2063100" cy="19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9" name="Google Shape;269;p30"/>
          <p:cNvSpPr txBox="1"/>
          <p:nvPr/>
        </p:nvSpPr>
        <p:spPr>
          <a:xfrm>
            <a:off x="332650" y="1049494"/>
            <a:ext cx="2801715" cy="9233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 순서에 맞게 레시피를 작성하고 사진을 첨부합니다.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3907218" y="5117642"/>
            <a:ext cx="1174456" cy="32479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186285" y="3567065"/>
            <a:ext cx="2710824" cy="64633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 순서를 추가하거나 제거할 수 있습니다.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2" name="Google Shape;272;p30"/>
          <p:cNvCxnSpPr>
            <a:stCxn id="270" idx="1"/>
            <a:endCxn id="271" idx="3"/>
          </p:cNvCxnSpPr>
          <p:nvPr/>
        </p:nvCxnSpPr>
        <p:spPr>
          <a:xfrm rot="10800000">
            <a:off x="2897118" y="3890140"/>
            <a:ext cx="1010100" cy="138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30"/>
          <p:cNvSpPr txBox="1"/>
          <p:nvPr/>
        </p:nvSpPr>
        <p:spPr>
          <a:xfrm>
            <a:off x="332650" y="5050325"/>
            <a:ext cx="2710824" cy="9233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완료를 눌러 글 작성이 되었는지 확인 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4" name="Google Shape;274;p30"/>
          <p:cNvCxnSpPr/>
          <p:nvPr/>
        </p:nvCxnSpPr>
        <p:spPr>
          <a:xfrm rot="10800000">
            <a:off x="3043474" y="5416222"/>
            <a:ext cx="2719616" cy="4040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" name="Google Shape;275;p30"/>
          <p:cNvSpPr txBox="1"/>
          <p:nvPr/>
        </p:nvSpPr>
        <p:spPr>
          <a:xfrm>
            <a:off x="859098" y="6287055"/>
            <a:ext cx="1056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등록창에서 각각 버튼을 통해서 레시피 등록이 정상 작동하는지 보여줍니다.</a:t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5763090" y="5658227"/>
            <a:ext cx="1174456" cy="32479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03655" y="237392"/>
            <a:ext cx="30198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등록 - 2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894" y="993098"/>
            <a:ext cx="7577204" cy="498055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/>
        </p:nvSpPr>
        <p:spPr>
          <a:xfrm>
            <a:off x="2055817" y="2031367"/>
            <a:ext cx="1821591" cy="1748203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2393700" y="6206150"/>
            <a:ext cx="61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최신등록순에서 등록한 레시피를 확인할 수 있습니다.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303655" y="237392"/>
            <a:ext cx="30198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등록 - 3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6" name="Google Shape;286;p31"/>
          <p:cNvCxnSpPr>
            <a:stCxn id="283" idx="1"/>
            <a:endCxn id="284" idx="1"/>
          </p:cNvCxnSpPr>
          <p:nvPr/>
        </p:nvCxnSpPr>
        <p:spPr>
          <a:xfrm>
            <a:off x="2055817" y="2905468"/>
            <a:ext cx="337800" cy="3485400"/>
          </a:xfrm>
          <a:prstGeom prst="bentConnector3">
            <a:avLst>
              <a:gd name="adj1" fmla="val -296031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13" y="1214823"/>
            <a:ext cx="10307301" cy="412949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7075055" y="3583709"/>
            <a:ext cx="2189018" cy="58189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14"/>
          <p:cNvCxnSpPr>
            <a:stCxn id="94" idx="0"/>
            <a:endCxn id="96" idx="2"/>
          </p:cNvCxnSpPr>
          <p:nvPr/>
        </p:nvCxnSpPr>
        <p:spPr>
          <a:xfrm rot="10800000" flipH="1">
            <a:off x="8169564" y="3051209"/>
            <a:ext cx="1837800" cy="53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8774305" y="2404994"/>
            <a:ext cx="2466109" cy="64633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검색 후 검색 버튼 클릭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303655" y="237392"/>
            <a:ext cx="39694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 – 상품 검색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375" y="1666701"/>
            <a:ext cx="7967849" cy="44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/>
        </p:nvSpPr>
        <p:spPr>
          <a:xfrm>
            <a:off x="2632166" y="6293727"/>
            <a:ext cx="70100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정렬 순서대로 정렬이 가능합니다.</a:t>
            </a:r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4775" y="760598"/>
            <a:ext cx="7327970" cy="9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/>
          <p:nvPr/>
        </p:nvSpPr>
        <p:spPr>
          <a:xfrm>
            <a:off x="7286763" y="873162"/>
            <a:ext cx="953700" cy="567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5" name="Google Shape;295;p32"/>
          <p:cNvCxnSpPr>
            <a:stCxn id="294" idx="3"/>
            <a:endCxn id="296" idx="1"/>
          </p:cNvCxnSpPr>
          <p:nvPr/>
        </p:nvCxnSpPr>
        <p:spPr>
          <a:xfrm>
            <a:off x="8240463" y="1156662"/>
            <a:ext cx="1581300" cy="81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6" name="Google Shape;296;p32"/>
          <p:cNvSpPr txBox="1"/>
          <p:nvPr/>
        </p:nvSpPr>
        <p:spPr>
          <a:xfrm>
            <a:off x="9821881" y="1507306"/>
            <a:ext cx="1566178" cy="9233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페이지로 이동합니다.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1655877" y="2322524"/>
            <a:ext cx="2054400" cy="716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8" name="Google Shape;298;p32"/>
          <p:cNvCxnSpPr>
            <a:stCxn id="297" idx="3"/>
            <a:endCxn id="299" idx="1"/>
          </p:cNvCxnSpPr>
          <p:nvPr/>
        </p:nvCxnSpPr>
        <p:spPr>
          <a:xfrm>
            <a:off x="3710277" y="2680874"/>
            <a:ext cx="5832900" cy="157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9" name="Google Shape;299;p32"/>
          <p:cNvSpPr txBox="1"/>
          <p:nvPr/>
        </p:nvSpPr>
        <p:spPr>
          <a:xfrm>
            <a:off x="9543082" y="3935358"/>
            <a:ext cx="2123776" cy="64633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페이지로 이동합니다.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303655" y="237392"/>
            <a:ext cx="30198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863" y="1915263"/>
            <a:ext cx="7181299" cy="44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4775" y="760598"/>
            <a:ext cx="7327970" cy="9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/>
          <p:nvPr/>
        </p:nvSpPr>
        <p:spPr>
          <a:xfrm>
            <a:off x="2750575" y="2196000"/>
            <a:ext cx="762300" cy="3693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8" name="Google Shape;308;p33"/>
          <p:cNvCxnSpPr>
            <a:stCxn id="307" idx="3"/>
            <a:endCxn id="309" idx="1"/>
          </p:cNvCxnSpPr>
          <p:nvPr/>
        </p:nvCxnSpPr>
        <p:spPr>
          <a:xfrm>
            <a:off x="3512875" y="2380650"/>
            <a:ext cx="6030300" cy="187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9" name="Google Shape;309;p33"/>
          <p:cNvSpPr txBox="1"/>
          <p:nvPr/>
        </p:nvSpPr>
        <p:spPr>
          <a:xfrm>
            <a:off x="9543082" y="3935358"/>
            <a:ext cx="2123700" cy="64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좋아요 순서로 글을 보여줍니다.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303647" y="237400"/>
            <a:ext cx="487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- 좋아요 순 정렬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038" y="1685500"/>
            <a:ext cx="7579451" cy="417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4775" y="760598"/>
            <a:ext cx="7327970" cy="9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3037351" y="1996850"/>
            <a:ext cx="653100" cy="3693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2882412" y="6040700"/>
            <a:ext cx="5939100" cy="369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내가 좋아요를 누른 글을 볼 수 있습니다.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303652" y="237400"/>
            <a:ext cx="816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- 북마크(유저가 누른 좋아요 글) 확인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0" name="Google Shape;320;p34"/>
          <p:cNvCxnSpPr>
            <a:stCxn id="317" idx="3"/>
            <a:endCxn id="318" idx="3"/>
          </p:cNvCxnSpPr>
          <p:nvPr/>
        </p:nvCxnSpPr>
        <p:spPr>
          <a:xfrm>
            <a:off x="3690451" y="2181500"/>
            <a:ext cx="5131200" cy="4044000"/>
          </a:xfrm>
          <a:prstGeom prst="bentConnector3">
            <a:avLst>
              <a:gd name="adj1" fmla="val 10463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/>
        </p:nvSpPr>
        <p:spPr>
          <a:xfrm>
            <a:off x="303648" y="237400"/>
            <a:ext cx="441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상세 페이지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00" y="812975"/>
            <a:ext cx="6261626" cy="57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/>
          <p:nvPr/>
        </p:nvSpPr>
        <p:spPr>
          <a:xfrm>
            <a:off x="4795675" y="2989900"/>
            <a:ext cx="1875000" cy="375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" name="Google Shape;328;p35"/>
          <p:cNvCxnSpPr>
            <a:stCxn id="327" idx="3"/>
            <a:endCxn id="329" idx="1"/>
          </p:cNvCxnSpPr>
          <p:nvPr/>
        </p:nvCxnSpPr>
        <p:spPr>
          <a:xfrm rot="10800000" flipH="1">
            <a:off x="6670675" y="2388100"/>
            <a:ext cx="582000" cy="78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35"/>
          <p:cNvSpPr/>
          <p:nvPr/>
        </p:nvSpPr>
        <p:spPr>
          <a:xfrm>
            <a:off x="7252700" y="2047700"/>
            <a:ext cx="4341900" cy="681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등록시 사용한 비밀번호를 입력하면 글 삭제 또는 수정이 가능합니다.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3463400" y="2614900"/>
            <a:ext cx="345600" cy="375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7341500" y="1114650"/>
            <a:ext cx="4341900" cy="681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후 좋아요를 누를 수 있습니다.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2" name="Google Shape;332;p35"/>
          <p:cNvCxnSpPr>
            <a:stCxn id="330" idx="3"/>
            <a:endCxn id="331" idx="1"/>
          </p:cNvCxnSpPr>
          <p:nvPr/>
        </p:nvCxnSpPr>
        <p:spPr>
          <a:xfrm rot="10800000" flipH="1">
            <a:off x="3809000" y="1455100"/>
            <a:ext cx="3532500" cy="134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35"/>
          <p:cNvSpPr/>
          <p:nvPr/>
        </p:nvSpPr>
        <p:spPr>
          <a:xfrm>
            <a:off x="576625" y="3364900"/>
            <a:ext cx="6094200" cy="29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35"/>
          <p:cNvCxnSpPr>
            <a:stCxn id="333" idx="3"/>
            <a:endCxn id="335" idx="1"/>
          </p:cNvCxnSpPr>
          <p:nvPr/>
        </p:nvCxnSpPr>
        <p:spPr>
          <a:xfrm rot="10800000" flipH="1">
            <a:off x="6670825" y="4020700"/>
            <a:ext cx="793500" cy="8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" name="Google Shape;335;p35"/>
          <p:cNvSpPr/>
          <p:nvPr/>
        </p:nvSpPr>
        <p:spPr>
          <a:xfrm>
            <a:off x="7464300" y="3680250"/>
            <a:ext cx="4341900" cy="681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등록, 수정, 삭제 가능합니다.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400" y="2017162"/>
            <a:ext cx="10146650" cy="28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/>
          <p:nvPr/>
        </p:nvSpPr>
        <p:spPr>
          <a:xfrm>
            <a:off x="3535650" y="6079825"/>
            <a:ext cx="432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검색어에 맞는 제목, 내용을 보여줍니다.</a:t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>
            <a:off x="8348025" y="2421825"/>
            <a:ext cx="1786200" cy="4794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303655" y="237392"/>
            <a:ext cx="30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검색 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4" name="Google Shape;344;p36"/>
          <p:cNvCxnSpPr>
            <a:stCxn id="342" idx="2"/>
            <a:endCxn id="341" idx="3"/>
          </p:cNvCxnSpPr>
          <p:nvPr/>
        </p:nvCxnSpPr>
        <p:spPr>
          <a:xfrm rot="5400000">
            <a:off x="6871275" y="3894675"/>
            <a:ext cx="3363300" cy="137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/>
        </p:nvSpPr>
        <p:spPr>
          <a:xfrm>
            <a:off x="3898324" y="6060100"/>
            <a:ext cx="431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글쓰기 기능을 시연합니다.</a:t>
            </a:r>
            <a:endParaRPr/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4102" y="1091483"/>
            <a:ext cx="7712432" cy="4381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37"/>
          <p:cNvGrpSpPr/>
          <p:nvPr/>
        </p:nvGrpSpPr>
        <p:grpSpPr>
          <a:xfrm>
            <a:off x="8483172" y="1918574"/>
            <a:ext cx="3464099" cy="2450530"/>
            <a:chOff x="13387242" y="919422"/>
            <a:chExt cx="4022409" cy="2968181"/>
          </a:xfrm>
        </p:grpSpPr>
        <p:sp>
          <p:nvSpPr>
            <p:cNvPr id="352" name="Google Shape;352;p37"/>
            <p:cNvSpPr/>
            <p:nvPr/>
          </p:nvSpPr>
          <p:spPr>
            <a:xfrm>
              <a:off x="13387242" y="919422"/>
              <a:ext cx="1114800" cy="5088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3" name="Google Shape;353;p37"/>
            <p:cNvCxnSpPr>
              <a:stCxn id="352" idx="3"/>
              <a:endCxn id="354" idx="0"/>
            </p:cNvCxnSpPr>
            <p:nvPr/>
          </p:nvCxnSpPr>
          <p:spPr>
            <a:xfrm>
              <a:off x="14502042" y="1173822"/>
              <a:ext cx="1674600" cy="193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54" name="Google Shape;354;p37"/>
            <p:cNvSpPr txBox="1"/>
            <p:nvPr/>
          </p:nvSpPr>
          <p:spPr>
            <a:xfrm>
              <a:off x="14943542" y="3104702"/>
              <a:ext cx="2466109" cy="782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글쓰기 기능을 보여줍니다.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5" name="Google Shape;355;p37"/>
          <p:cNvSpPr txBox="1"/>
          <p:nvPr/>
        </p:nvSpPr>
        <p:spPr>
          <a:xfrm>
            <a:off x="303649" y="237400"/>
            <a:ext cx="355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글 작성 - 1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78" y="844500"/>
            <a:ext cx="8015601" cy="56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/>
          <p:nvPr/>
        </p:nvSpPr>
        <p:spPr>
          <a:xfrm>
            <a:off x="9478924" y="5086450"/>
            <a:ext cx="202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564967" y="4613659"/>
            <a:ext cx="2736600" cy="16734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3" name="Google Shape;363;p38"/>
          <p:cNvCxnSpPr>
            <a:stCxn id="362" idx="3"/>
            <a:endCxn id="364" idx="1"/>
          </p:cNvCxnSpPr>
          <p:nvPr/>
        </p:nvCxnSpPr>
        <p:spPr>
          <a:xfrm rot="10800000" flipH="1">
            <a:off x="3301567" y="4232359"/>
            <a:ext cx="6040200" cy="121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4" name="Google Shape;364;p38"/>
          <p:cNvSpPr txBox="1"/>
          <p:nvPr/>
        </p:nvSpPr>
        <p:spPr>
          <a:xfrm>
            <a:off x="9341774" y="3770736"/>
            <a:ext cx="2123700" cy="92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추가 되는 기능을 보여줍니다.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303648" y="237400"/>
            <a:ext cx="416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글 작성 - 2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9035325" y="1799363"/>
            <a:ext cx="2736600" cy="64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제목, 닉네임, 비밀번호, 내용을 입력합니다.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564990" y="1420918"/>
            <a:ext cx="8015700" cy="29505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8" name="Google Shape;368;p38"/>
          <p:cNvCxnSpPr>
            <a:stCxn id="367" idx="3"/>
            <a:endCxn id="366" idx="1"/>
          </p:cNvCxnSpPr>
          <p:nvPr/>
        </p:nvCxnSpPr>
        <p:spPr>
          <a:xfrm rot="10800000" flipH="1">
            <a:off x="8580690" y="2122468"/>
            <a:ext cx="454500" cy="77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9" name="Google Shape;369;p38"/>
          <p:cNvSpPr txBox="1"/>
          <p:nvPr/>
        </p:nvSpPr>
        <p:spPr>
          <a:xfrm>
            <a:off x="9478924" y="4939511"/>
            <a:ext cx="2123700" cy="92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후 작성완료 버튼을 통해서 등록합니다.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0" name="Google Shape;370;p38"/>
          <p:cNvCxnSpPr>
            <a:stCxn id="371" idx="3"/>
            <a:endCxn id="369" idx="1"/>
          </p:cNvCxnSpPr>
          <p:nvPr/>
        </p:nvCxnSpPr>
        <p:spPr>
          <a:xfrm rot="10800000" flipH="1">
            <a:off x="8580575" y="5401225"/>
            <a:ext cx="898200" cy="78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1" name="Google Shape;371;p38"/>
          <p:cNvSpPr/>
          <p:nvPr/>
        </p:nvSpPr>
        <p:spPr>
          <a:xfrm>
            <a:off x="6093875" y="5921725"/>
            <a:ext cx="2486700" cy="5232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/>
        </p:nvSpPr>
        <p:spPr>
          <a:xfrm>
            <a:off x="2062925" y="5991025"/>
            <a:ext cx="71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최신등록순에서 등록한 글을 확인할 수 있습니다.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303648" y="237400"/>
            <a:ext cx="4117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글 작성 - 3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8" name="Google Shape;3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888" y="1443587"/>
            <a:ext cx="10356226" cy="39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9"/>
          <p:cNvSpPr/>
          <p:nvPr/>
        </p:nvSpPr>
        <p:spPr>
          <a:xfrm>
            <a:off x="828875" y="2397825"/>
            <a:ext cx="6423900" cy="102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0" name="Google Shape;380;p39"/>
          <p:cNvCxnSpPr>
            <a:stCxn id="379" idx="1"/>
            <a:endCxn id="376" idx="1"/>
          </p:cNvCxnSpPr>
          <p:nvPr/>
        </p:nvCxnSpPr>
        <p:spPr>
          <a:xfrm>
            <a:off x="828875" y="2910975"/>
            <a:ext cx="1233900" cy="3264600"/>
          </a:xfrm>
          <a:prstGeom prst="bentConnector3">
            <a:avLst>
              <a:gd name="adj1" fmla="val -192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/>
        </p:nvSpPr>
        <p:spPr>
          <a:xfrm>
            <a:off x="859098" y="6287055"/>
            <a:ext cx="1056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카카오톡 알람 기능이 정상적으로 작동하는지 보여주고 마지막으로 끝냅니다.</a:t>
            </a:r>
            <a:endParaRPr/>
          </a:p>
        </p:txBody>
      </p:sp>
      <p:pic>
        <p:nvPicPr>
          <p:cNvPr id="386" name="Google Shape;38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44" y="1160354"/>
            <a:ext cx="2810328" cy="4813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/>
          <p:nvPr/>
        </p:nvSpPr>
        <p:spPr>
          <a:xfrm>
            <a:off x="303648" y="237400"/>
            <a:ext cx="390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카카오톡 알람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/>
        </p:nvSpPr>
        <p:spPr>
          <a:xfrm>
            <a:off x="303648" y="237400"/>
            <a:ext cx="403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- 메인페이지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3" name="Google Shape;3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2" y="832775"/>
            <a:ext cx="3505200" cy="5572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41"/>
          <p:cNvGrpSpPr/>
          <p:nvPr/>
        </p:nvGrpSpPr>
        <p:grpSpPr>
          <a:xfrm>
            <a:off x="2820518" y="760598"/>
            <a:ext cx="3740284" cy="2173613"/>
            <a:chOff x="13066435" y="1254934"/>
            <a:chExt cx="4343107" cy="2632768"/>
          </a:xfrm>
        </p:grpSpPr>
        <p:sp>
          <p:nvSpPr>
            <p:cNvPr id="395" name="Google Shape;395;p41"/>
            <p:cNvSpPr/>
            <p:nvPr/>
          </p:nvSpPr>
          <p:spPr>
            <a:xfrm>
              <a:off x="13066435" y="1254934"/>
              <a:ext cx="1877100" cy="7905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96" name="Google Shape;396;p41"/>
            <p:cNvCxnSpPr>
              <a:stCxn id="395" idx="3"/>
              <a:endCxn id="397" idx="0"/>
            </p:cNvCxnSpPr>
            <p:nvPr/>
          </p:nvCxnSpPr>
          <p:spPr>
            <a:xfrm>
              <a:off x="14943535" y="1650184"/>
              <a:ext cx="1233000" cy="145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7" name="Google Shape;397;p41"/>
            <p:cNvSpPr txBox="1"/>
            <p:nvPr/>
          </p:nvSpPr>
          <p:spPr>
            <a:xfrm>
              <a:off x="14943542" y="3104702"/>
              <a:ext cx="2466000" cy="783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처음 로그인을 합니다.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98" name="Google Shape;3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825" y="1071550"/>
            <a:ext cx="352425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1"/>
          <p:cNvSpPr txBox="1"/>
          <p:nvPr/>
        </p:nvSpPr>
        <p:spPr>
          <a:xfrm>
            <a:off x="859098" y="6287055"/>
            <a:ext cx="1056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카카오톡 알람 기능이 정상적으로 작동하는지 보여주고 마지막으로 끝냅니다.</a:t>
            </a:r>
            <a:endParaRPr/>
          </a:p>
        </p:txBody>
      </p:sp>
      <p:sp>
        <p:nvSpPr>
          <p:cNvPr id="400" name="Google Shape;400;p41"/>
          <p:cNvSpPr txBox="1"/>
          <p:nvPr/>
        </p:nvSpPr>
        <p:spPr>
          <a:xfrm>
            <a:off x="6563599" y="201625"/>
            <a:ext cx="416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 하단 부분 슬라이드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990" y="1384172"/>
            <a:ext cx="8917617" cy="365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3184183" y="5482993"/>
            <a:ext cx="55012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조회수 Top 10 슬라이드 보여주며 지나갑니다.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303655" y="237392"/>
            <a:ext cx="56311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 – 상품 조회수 TOP 10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/>
        </p:nvSpPr>
        <p:spPr>
          <a:xfrm>
            <a:off x="303648" y="237400"/>
            <a:ext cx="403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- 메인페이지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7212775" y="5800175"/>
            <a:ext cx="392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결과물</a:t>
            </a:r>
            <a:endParaRPr sz="1800"/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1071550"/>
            <a:ext cx="2515719" cy="38150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42"/>
          <p:cNvGrpSpPr/>
          <p:nvPr/>
        </p:nvGrpSpPr>
        <p:grpSpPr>
          <a:xfrm>
            <a:off x="1485900" y="2928954"/>
            <a:ext cx="3474702" cy="1957658"/>
            <a:chOff x="13374821" y="1516508"/>
            <a:chExt cx="4034721" cy="2371194"/>
          </a:xfrm>
        </p:grpSpPr>
        <p:sp>
          <p:nvSpPr>
            <p:cNvPr id="409" name="Google Shape;409;p42"/>
            <p:cNvSpPr/>
            <p:nvPr/>
          </p:nvSpPr>
          <p:spPr>
            <a:xfrm>
              <a:off x="13374821" y="1516508"/>
              <a:ext cx="564000" cy="528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10" name="Google Shape;410;p42"/>
            <p:cNvCxnSpPr>
              <a:stCxn id="409" idx="3"/>
              <a:endCxn id="411" idx="0"/>
            </p:cNvCxnSpPr>
            <p:nvPr/>
          </p:nvCxnSpPr>
          <p:spPr>
            <a:xfrm>
              <a:off x="13938821" y="1780958"/>
              <a:ext cx="2237700" cy="1323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11" name="Google Shape;411;p42"/>
            <p:cNvSpPr txBox="1"/>
            <p:nvPr/>
          </p:nvSpPr>
          <p:spPr>
            <a:xfrm>
              <a:off x="14943542" y="3104702"/>
              <a:ext cx="2466000" cy="783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현재 위치를 표시합니다.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686225" y="1370017"/>
            <a:ext cx="4746277" cy="1083097"/>
            <a:chOff x="13490967" y="753140"/>
            <a:chExt cx="5511237" cy="1311891"/>
          </a:xfrm>
        </p:grpSpPr>
        <p:sp>
          <p:nvSpPr>
            <p:cNvPr id="413" name="Google Shape;413;p42"/>
            <p:cNvSpPr/>
            <p:nvPr/>
          </p:nvSpPr>
          <p:spPr>
            <a:xfrm>
              <a:off x="13490967" y="1536130"/>
              <a:ext cx="564000" cy="528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14" name="Google Shape;414;p42"/>
            <p:cNvCxnSpPr>
              <a:stCxn id="413" idx="3"/>
              <a:endCxn id="415" idx="0"/>
            </p:cNvCxnSpPr>
            <p:nvPr/>
          </p:nvCxnSpPr>
          <p:spPr>
            <a:xfrm rot="10800000" flipH="1">
              <a:off x="14054967" y="753280"/>
              <a:ext cx="3714300" cy="1047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15" name="Google Shape;415;p42"/>
            <p:cNvSpPr txBox="1"/>
            <p:nvPr/>
          </p:nvSpPr>
          <p:spPr>
            <a:xfrm>
              <a:off x="16536203" y="753140"/>
              <a:ext cx="2466000" cy="783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편의점을 호출 합니다.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16" name="Google Shape;4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427" y="383513"/>
            <a:ext cx="3352800" cy="5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197" y="940527"/>
            <a:ext cx="3039600" cy="4976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3"/>
          <p:cNvSpPr txBox="1"/>
          <p:nvPr/>
        </p:nvSpPr>
        <p:spPr>
          <a:xfrm>
            <a:off x="303648" y="237400"/>
            <a:ext cx="403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- 편의점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3" name="Google Shape;423;p43"/>
          <p:cNvGrpSpPr/>
          <p:nvPr/>
        </p:nvGrpSpPr>
        <p:grpSpPr>
          <a:xfrm>
            <a:off x="536583" y="3210666"/>
            <a:ext cx="6907134" cy="2599524"/>
            <a:chOff x="12272502" y="1857730"/>
            <a:chExt cx="8020360" cy="3148648"/>
          </a:xfrm>
        </p:grpSpPr>
        <p:sp>
          <p:nvSpPr>
            <p:cNvPr id="424" name="Google Shape;424;p43"/>
            <p:cNvSpPr/>
            <p:nvPr/>
          </p:nvSpPr>
          <p:spPr>
            <a:xfrm>
              <a:off x="19728861" y="1857730"/>
              <a:ext cx="564000" cy="528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25" name="Google Shape;425;p43"/>
            <p:cNvCxnSpPr>
              <a:endCxn id="426" idx="0"/>
            </p:cNvCxnSpPr>
            <p:nvPr/>
          </p:nvCxnSpPr>
          <p:spPr>
            <a:xfrm flipH="1">
              <a:off x="13505502" y="3870278"/>
              <a:ext cx="6538500" cy="17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26" name="Google Shape;426;p43"/>
            <p:cNvSpPr txBox="1"/>
            <p:nvPr/>
          </p:nvSpPr>
          <p:spPr>
            <a:xfrm>
              <a:off x="12272502" y="3887678"/>
              <a:ext cx="2466000" cy="1118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슬라이드를 통해 옆 레시피를 확인 가능합니다.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27" name="Google Shape;427;p43"/>
          <p:cNvGrpSpPr/>
          <p:nvPr/>
        </p:nvGrpSpPr>
        <p:grpSpPr>
          <a:xfrm>
            <a:off x="5315526" y="1669750"/>
            <a:ext cx="5547059" cy="2901923"/>
            <a:chOff x="13490968" y="753010"/>
            <a:chExt cx="5511236" cy="1311900"/>
          </a:xfrm>
        </p:grpSpPr>
        <p:sp>
          <p:nvSpPr>
            <p:cNvPr id="428" name="Google Shape;428;p43"/>
            <p:cNvSpPr/>
            <p:nvPr/>
          </p:nvSpPr>
          <p:spPr>
            <a:xfrm>
              <a:off x="13490968" y="889510"/>
              <a:ext cx="1489800" cy="1175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29" name="Google Shape;429;p43"/>
            <p:cNvCxnSpPr>
              <a:stCxn id="428" idx="3"/>
              <a:endCxn id="430" idx="0"/>
            </p:cNvCxnSpPr>
            <p:nvPr/>
          </p:nvCxnSpPr>
          <p:spPr>
            <a:xfrm rot="10800000" flipH="1">
              <a:off x="14980768" y="753010"/>
              <a:ext cx="2788500" cy="724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0" name="Google Shape;430;p43"/>
            <p:cNvSpPr txBox="1"/>
            <p:nvPr/>
          </p:nvSpPr>
          <p:spPr>
            <a:xfrm>
              <a:off x="16536203" y="753140"/>
              <a:ext cx="2466000" cy="292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해당 레시피를 호출 합니다.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431" name="Google Shape;431;p43"/>
          <p:cNvCxnSpPr>
            <a:stCxn id="424" idx="2"/>
          </p:cNvCxnSpPr>
          <p:nvPr/>
        </p:nvCxnSpPr>
        <p:spPr>
          <a:xfrm flipH="1">
            <a:off x="7186758" y="3647326"/>
            <a:ext cx="14100" cy="12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75" y="785800"/>
            <a:ext cx="3524250" cy="52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4"/>
          <p:cNvSpPr txBox="1"/>
          <p:nvPr/>
        </p:nvSpPr>
        <p:spPr>
          <a:xfrm>
            <a:off x="303648" y="237400"/>
            <a:ext cx="403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- 편의점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8" name="Google Shape;438;p44"/>
          <p:cNvGrpSpPr/>
          <p:nvPr/>
        </p:nvGrpSpPr>
        <p:grpSpPr>
          <a:xfrm>
            <a:off x="4586300" y="1670025"/>
            <a:ext cx="6276284" cy="3630556"/>
            <a:chOff x="12766451" y="753134"/>
            <a:chExt cx="6235752" cy="1641300"/>
          </a:xfrm>
        </p:grpSpPr>
        <p:sp>
          <p:nvSpPr>
            <p:cNvPr id="439" name="Google Shape;439;p44"/>
            <p:cNvSpPr/>
            <p:nvPr/>
          </p:nvSpPr>
          <p:spPr>
            <a:xfrm>
              <a:off x="12766451" y="753134"/>
              <a:ext cx="3080400" cy="16413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40" name="Google Shape;440;p44"/>
            <p:cNvCxnSpPr>
              <a:stCxn id="439" idx="3"/>
              <a:endCxn id="441" idx="0"/>
            </p:cNvCxnSpPr>
            <p:nvPr/>
          </p:nvCxnSpPr>
          <p:spPr>
            <a:xfrm rot="10800000" flipH="1">
              <a:off x="15846851" y="753284"/>
              <a:ext cx="1922400" cy="82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41" name="Google Shape;441;p44"/>
            <p:cNvSpPr txBox="1"/>
            <p:nvPr/>
          </p:nvSpPr>
          <p:spPr>
            <a:xfrm>
              <a:off x="16536203" y="753140"/>
              <a:ext cx="2466000" cy="292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조건을 통해서 검색이 가능합니다.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2" name="Google Shape;442;p44"/>
          <p:cNvGrpSpPr/>
          <p:nvPr/>
        </p:nvGrpSpPr>
        <p:grpSpPr>
          <a:xfrm>
            <a:off x="536583" y="4886592"/>
            <a:ext cx="6807064" cy="1589740"/>
            <a:chOff x="536583" y="4886592"/>
            <a:chExt cx="6807064" cy="1589740"/>
          </a:xfrm>
        </p:grpSpPr>
        <p:grpSp>
          <p:nvGrpSpPr>
            <p:cNvPr id="443" name="Google Shape;443;p44"/>
            <p:cNvGrpSpPr/>
            <p:nvPr/>
          </p:nvGrpSpPr>
          <p:grpSpPr>
            <a:xfrm>
              <a:off x="536583" y="4886592"/>
              <a:ext cx="6807064" cy="1589740"/>
              <a:chOff x="12272502" y="3887678"/>
              <a:chExt cx="7904161" cy="1925557"/>
            </a:xfrm>
          </p:grpSpPr>
          <p:sp>
            <p:nvSpPr>
              <p:cNvPr id="444" name="Google Shape;444;p44"/>
              <p:cNvSpPr/>
              <p:nvPr/>
            </p:nvSpPr>
            <p:spPr>
              <a:xfrm>
                <a:off x="19463563" y="4427235"/>
                <a:ext cx="713100" cy="528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445" name="Google Shape;445;p44"/>
              <p:cNvCxnSpPr/>
              <p:nvPr/>
            </p:nvCxnSpPr>
            <p:spPr>
              <a:xfrm rot="10800000">
                <a:off x="13654799" y="4994235"/>
                <a:ext cx="6273000" cy="81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6" name="Google Shape;446;p44"/>
              <p:cNvSpPr txBox="1"/>
              <p:nvPr/>
            </p:nvSpPr>
            <p:spPr>
              <a:xfrm>
                <a:off x="12272502" y="3887678"/>
                <a:ext cx="2466000" cy="11187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검색을 통해서 상품명 검색이 가능합니다.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cxnSp>
          <p:nvCxnSpPr>
            <p:cNvPr id="447" name="Google Shape;447;p44"/>
            <p:cNvCxnSpPr>
              <a:stCxn id="444" idx="2"/>
            </p:cNvCxnSpPr>
            <p:nvPr/>
          </p:nvCxnSpPr>
          <p:spPr>
            <a:xfrm>
              <a:off x="7036586" y="5768710"/>
              <a:ext cx="21300" cy="70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/>
          <p:nvPr/>
        </p:nvSpPr>
        <p:spPr>
          <a:xfrm>
            <a:off x="303648" y="237400"/>
            <a:ext cx="403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- 편의점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3" name="Google Shape;4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025" y="407925"/>
            <a:ext cx="3247975" cy="645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003" y="237400"/>
            <a:ext cx="3069968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371" y="1144075"/>
            <a:ext cx="2632229" cy="456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 txBox="1"/>
          <p:nvPr/>
        </p:nvSpPr>
        <p:spPr>
          <a:xfrm>
            <a:off x="303648" y="237400"/>
            <a:ext cx="403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- 레시피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278" y="237400"/>
            <a:ext cx="3019449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6"/>
          <p:cNvSpPr txBox="1"/>
          <p:nvPr/>
        </p:nvSpPr>
        <p:spPr>
          <a:xfrm>
            <a:off x="8315325" y="1857375"/>
            <a:ext cx="3214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모든 레시피를 불러오고 상단의 정렬 기준으로 불러 올 수 있습니다.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(북마크 - 해당 사용자가 좋아요 한 레시피)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/>
          <p:nvPr/>
        </p:nvSpPr>
        <p:spPr>
          <a:xfrm>
            <a:off x="303648" y="237400"/>
            <a:ext cx="403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- 레시피 상세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8" name="Google Shape;4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50" y="760600"/>
            <a:ext cx="3345156" cy="5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48" y="152400"/>
            <a:ext cx="3215109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3357" y="152400"/>
            <a:ext cx="34671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 txBox="1"/>
          <p:nvPr/>
        </p:nvSpPr>
        <p:spPr>
          <a:xfrm>
            <a:off x="303648" y="237400"/>
            <a:ext cx="403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- 레시피 등록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6" name="Google Shape;4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25" y="927275"/>
            <a:ext cx="3210028" cy="5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178" y="1076325"/>
            <a:ext cx="34385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9"/>
          <p:cNvSpPr txBox="1"/>
          <p:nvPr/>
        </p:nvSpPr>
        <p:spPr>
          <a:xfrm>
            <a:off x="303648" y="237400"/>
            <a:ext cx="403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- 자유게시판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3" name="Google Shape;4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86" y="1238250"/>
            <a:ext cx="3009930" cy="472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48" y="152400"/>
            <a:ext cx="2980224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3397" y="1233488"/>
            <a:ext cx="338137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2791" y="1359145"/>
            <a:ext cx="7503817" cy="444377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2557768" y="2283519"/>
            <a:ext cx="774517" cy="60711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p16"/>
          <p:cNvCxnSpPr>
            <a:stCxn id="110" idx="1"/>
            <a:endCxn id="112" idx="3"/>
          </p:cNvCxnSpPr>
          <p:nvPr/>
        </p:nvCxnSpPr>
        <p:spPr>
          <a:xfrm rot="10800000">
            <a:off x="2265268" y="2567574"/>
            <a:ext cx="292500" cy="1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6"/>
          <p:cNvSpPr txBox="1"/>
          <p:nvPr/>
        </p:nvSpPr>
        <p:spPr>
          <a:xfrm>
            <a:off x="141421" y="1967378"/>
            <a:ext cx="2123700" cy="1200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편의점 버튼을 클릭하여 근처 편의점을 노출합니다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5750789" y="3495142"/>
            <a:ext cx="607820" cy="4174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4" name="Google Shape;114;p16"/>
          <p:cNvCxnSpPr/>
          <p:nvPr/>
        </p:nvCxnSpPr>
        <p:spPr>
          <a:xfrm rot="10800000" flipH="1">
            <a:off x="6358609" y="2890632"/>
            <a:ext cx="3878822" cy="8132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16"/>
          <p:cNvSpPr txBox="1"/>
          <p:nvPr/>
        </p:nvSpPr>
        <p:spPr>
          <a:xfrm>
            <a:off x="9692308" y="2404876"/>
            <a:ext cx="2123776" cy="9233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 현재 위치를 마커로 나타냅니다.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303655" y="237392"/>
            <a:ext cx="38726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 - 지도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957" y="988914"/>
            <a:ext cx="8467725" cy="50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4926427" y="6046710"/>
            <a:ext cx="257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근처 편의점 결과물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03651" y="237400"/>
            <a:ext cx="563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 - 근처 편의점 확인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9111" y="952390"/>
            <a:ext cx="8986643" cy="522207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2513948" y="1118696"/>
            <a:ext cx="6750125" cy="1887053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" name="Google Shape;130;p18"/>
          <p:cNvCxnSpPr>
            <a:stCxn id="129" idx="3"/>
            <a:endCxn id="131" idx="2"/>
          </p:cNvCxnSpPr>
          <p:nvPr/>
        </p:nvCxnSpPr>
        <p:spPr>
          <a:xfrm rot="10800000" flipH="1">
            <a:off x="9264073" y="1637722"/>
            <a:ext cx="1519200" cy="42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18"/>
          <p:cNvSpPr txBox="1"/>
          <p:nvPr/>
        </p:nvSpPr>
        <p:spPr>
          <a:xfrm>
            <a:off x="9550248" y="714191"/>
            <a:ext cx="2466000" cy="92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검색된 내용 보여준 후 검색어 및 체크 지정하여 검색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303650" y="237400"/>
            <a:ext cx="3130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편의점 상품 확인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5611" y="880205"/>
            <a:ext cx="9045574" cy="555785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2448470" y="1065735"/>
            <a:ext cx="6627782" cy="179176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9" name="Google Shape;139;p19"/>
          <p:cNvCxnSpPr>
            <a:stCxn id="140" idx="3"/>
            <a:endCxn id="141" idx="2"/>
          </p:cNvCxnSpPr>
          <p:nvPr/>
        </p:nvCxnSpPr>
        <p:spPr>
          <a:xfrm rot="10800000" flipH="1">
            <a:off x="6778871" y="805552"/>
            <a:ext cx="3165300" cy="186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19"/>
          <p:cNvSpPr txBox="1"/>
          <p:nvPr/>
        </p:nvSpPr>
        <p:spPr>
          <a:xfrm>
            <a:off x="7798779" y="159236"/>
            <a:ext cx="4290644" cy="64633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좋아요 상품을 클릭 후 검색을 누르면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내가 좋아요한 상품만 확인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3323492" y="1960685"/>
            <a:ext cx="1151793" cy="36927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6312507" y="2520813"/>
            <a:ext cx="466364" cy="2930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3" name="Google Shape;143;p19"/>
          <p:cNvCxnSpPr>
            <a:stCxn id="141" idx="2"/>
          </p:cNvCxnSpPr>
          <p:nvPr/>
        </p:nvCxnSpPr>
        <p:spPr>
          <a:xfrm flipH="1">
            <a:off x="4484101" y="805567"/>
            <a:ext cx="5460000" cy="133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19"/>
          <p:cNvSpPr txBox="1"/>
          <p:nvPr/>
        </p:nvSpPr>
        <p:spPr>
          <a:xfrm>
            <a:off x="303647" y="237400"/>
            <a:ext cx="49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편의점 상품 확인 - 좋아요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97" y="681078"/>
            <a:ext cx="9757075" cy="549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4515529" y="6286453"/>
            <a:ext cx="28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결과물 보여줍니다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1" name="Google Shape;151;p20"/>
          <p:cNvGrpSpPr/>
          <p:nvPr/>
        </p:nvGrpSpPr>
        <p:grpSpPr>
          <a:xfrm>
            <a:off x="303646" y="760606"/>
            <a:ext cx="2123719" cy="2751838"/>
            <a:chOff x="-1538177" y="230316"/>
            <a:chExt cx="2466000" cy="3333137"/>
          </a:xfrm>
        </p:grpSpPr>
        <p:sp>
          <p:nvSpPr>
            <p:cNvPr id="152" name="Google Shape;152;p20"/>
            <p:cNvSpPr/>
            <p:nvPr/>
          </p:nvSpPr>
          <p:spPr>
            <a:xfrm>
              <a:off x="-621544" y="230316"/>
              <a:ext cx="1501500" cy="7905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3" name="Google Shape;153;p20"/>
            <p:cNvCxnSpPr>
              <a:stCxn id="152" idx="2"/>
              <a:endCxn id="154" idx="0"/>
            </p:cNvCxnSpPr>
            <p:nvPr/>
          </p:nvCxnSpPr>
          <p:spPr>
            <a:xfrm flipH="1">
              <a:off x="-305194" y="1020816"/>
              <a:ext cx="434400" cy="142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4" name="Google Shape;154;p20"/>
            <p:cNvSpPr txBox="1"/>
            <p:nvPr/>
          </p:nvSpPr>
          <p:spPr>
            <a:xfrm>
              <a:off x="-1538177" y="2444753"/>
              <a:ext cx="2466000" cy="1118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검색된 내용 보여준 후 홈으로 리턴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5" name="Google Shape;155;p20"/>
          <p:cNvSpPr txBox="1"/>
          <p:nvPr/>
        </p:nvSpPr>
        <p:spPr>
          <a:xfrm>
            <a:off x="303649" y="237400"/>
            <a:ext cx="383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편의점 상품 - 검색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1005" y="791391"/>
            <a:ext cx="5488322" cy="568494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4385509" y="1322420"/>
            <a:ext cx="3058500" cy="2508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2" name="Google Shape;162;p21"/>
          <p:cNvCxnSpPr>
            <a:stCxn id="161" idx="1"/>
            <a:endCxn id="163" idx="3"/>
          </p:cNvCxnSpPr>
          <p:nvPr/>
        </p:nvCxnSpPr>
        <p:spPr>
          <a:xfrm rot="10800000">
            <a:off x="2816209" y="1801070"/>
            <a:ext cx="1569300" cy="77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21"/>
          <p:cNvSpPr txBox="1"/>
          <p:nvPr/>
        </p:nvSpPr>
        <p:spPr>
          <a:xfrm>
            <a:off x="692427" y="1200728"/>
            <a:ext cx="2123700" cy="1200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상품의 이름과 사진, 가격, 할인 정보를 확인할 수 있습니다.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303647" y="237400"/>
            <a:ext cx="456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편의점 상품 상세 페이지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5714654" y="3900495"/>
            <a:ext cx="243600" cy="240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6" name="Google Shape;166;p21"/>
          <p:cNvCxnSpPr>
            <a:endCxn id="167" idx="1"/>
          </p:cNvCxnSpPr>
          <p:nvPr/>
        </p:nvCxnSpPr>
        <p:spPr>
          <a:xfrm rot="10800000" flipH="1">
            <a:off x="5958364" y="3402574"/>
            <a:ext cx="3769200" cy="61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21"/>
          <p:cNvSpPr txBox="1"/>
          <p:nvPr/>
        </p:nvSpPr>
        <p:spPr>
          <a:xfrm>
            <a:off x="9727564" y="2940874"/>
            <a:ext cx="2123700" cy="92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로그인한 유저는 상품 좋아요를 누를 수 있습니다.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3191005" y="4190958"/>
            <a:ext cx="5343300" cy="19161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9" name="Google Shape;169;p21"/>
          <p:cNvCxnSpPr>
            <a:stCxn id="168" idx="1"/>
            <a:endCxn id="170" idx="2"/>
          </p:cNvCxnSpPr>
          <p:nvPr/>
        </p:nvCxnSpPr>
        <p:spPr>
          <a:xfrm rot="10800000">
            <a:off x="1754305" y="4568208"/>
            <a:ext cx="1436700" cy="580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21"/>
          <p:cNvSpPr txBox="1"/>
          <p:nvPr/>
        </p:nvSpPr>
        <p:spPr>
          <a:xfrm>
            <a:off x="692427" y="3644720"/>
            <a:ext cx="2123700" cy="92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상품에 대한 댓글을 달 수 있습니다.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Office PowerPoint</Application>
  <PresentationFormat>와이드스크린</PresentationFormat>
  <Paragraphs>99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multicampus</cp:lastModifiedBy>
  <cp:revision>1</cp:revision>
  <dcterms:modified xsi:type="dcterms:W3CDTF">2022-05-19T12:51:45Z</dcterms:modified>
</cp:coreProperties>
</file>